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10287000" cy="18288000"/>
  <p:notesSz cx="6797675" cy="9928225"/>
  <p:defaultTextStyle>
    <a:defPPr>
      <a:defRPr lang="lv-LV"/>
    </a:defPPr>
    <a:lvl1pPr marL="0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1pPr>
    <a:lvl2pPr marL="380741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2pPr>
    <a:lvl3pPr marL="761483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3pPr>
    <a:lvl4pPr marL="1142224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4pPr>
    <a:lvl5pPr marL="1522965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5pPr>
    <a:lvl6pPr marL="1903707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6pPr>
    <a:lvl7pPr marL="2284448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7pPr>
    <a:lvl8pPr marL="2665189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8pPr>
    <a:lvl9pPr marL="3045931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20" userDrawn="1">
          <p15:clr>
            <a:srgbClr val="A4A3A4"/>
          </p15:clr>
        </p15:guide>
        <p15:guide id="2" pos="1565" userDrawn="1">
          <p15:clr>
            <a:srgbClr val="A4A3A4"/>
          </p15:clr>
        </p15:guide>
        <p15:guide id="3" orient="horz" pos="6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001C"/>
    <a:srgbClr val="FFC000"/>
    <a:srgbClr val="E3E3E3"/>
    <a:srgbClr val="CFC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01" autoAdjust="0"/>
    <p:restoredTop sz="95969" autoAdjust="0"/>
  </p:normalViewPr>
  <p:slideViewPr>
    <p:cSldViewPr>
      <p:cViewPr varScale="1">
        <p:scale>
          <a:sx n="29" d="100"/>
          <a:sy n="29" d="100"/>
        </p:scale>
        <p:origin x="2384" y="80"/>
      </p:cViewPr>
      <p:guideLst>
        <p:guide orient="horz" pos="2620"/>
        <p:guide pos="1565"/>
        <p:guide orient="horz" pos="6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A2316-B0FD-9C4A-9E1B-A6F3675B5BBE}" type="datetimeFigureOut">
              <a:rPr lang="en-LV" smtClean="0"/>
              <a:t>05/07/2024</a:t>
            </a:fld>
            <a:endParaRPr lang="en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57450" y="1241425"/>
            <a:ext cx="18827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C204D-CBF7-F643-B729-5FFC567742C2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456536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461486" y="265245"/>
            <a:ext cx="7378078" cy="93808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marR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87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 err="1"/>
              <a:t>Mandatory</a:t>
            </a:r>
            <a:r>
              <a:rPr lang="lv-LV" dirty="0"/>
              <a:t> </a:t>
            </a:r>
            <a:r>
              <a:rPr lang="lv-LV" dirty="0" err="1"/>
              <a:t>field</a:t>
            </a:r>
            <a:r>
              <a:rPr lang="lv-LV" dirty="0"/>
              <a:t>: ENTER THE PRESENTATION TITLE HERE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461487" y="3443562"/>
            <a:ext cx="4500000" cy="245196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just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r>
              <a:rPr lang="lv-LV" dirty="0"/>
              <a:t> </a:t>
            </a:r>
            <a:r>
              <a:rPr lang="lv-LV" dirty="0" err="1"/>
              <a:t>From</a:t>
            </a:r>
            <a:r>
              <a:rPr lang="lv-LV" dirty="0"/>
              <a:t> </a:t>
            </a:r>
            <a:r>
              <a:rPr lang="lv-LV" dirty="0" err="1"/>
              <a:t>here</a:t>
            </a:r>
            <a:r>
              <a:rPr lang="lv-LV" dirty="0"/>
              <a:t> </a:t>
            </a:r>
            <a:r>
              <a:rPr lang="lv-LV" dirty="0" err="1"/>
              <a:t>you</a:t>
            </a:r>
            <a:r>
              <a:rPr lang="lv-LV" dirty="0"/>
              <a:t> </a:t>
            </a:r>
            <a:r>
              <a:rPr lang="lv-LV" dirty="0" err="1"/>
              <a:t>may</a:t>
            </a:r>
            <a:r>
              <a:rPr lang="lv-LV" dirty="0"/>
              <a:t> </a:t>
            </a:r>
            <a:r>
              <a:rPr lang="lv-LV" dirty="0" err="1"/>
              <a:t>use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template</a:t>
            </a:r>
            <a:r>
              <a:rPr lang="lv-LV" dirty="0"/>
              <a:t> </a:t>
            </a:r>
            <a:r>
              <a:rPr lang="lv-LV" dirty="0" err="1"/>
              <a:t>as</a:t>
            </a:r>
            <a:r>
              <a:rPr lang="lv-LV" dirty="0"/>
              <a:t> </a:t>
            </a:r>
            <a:r>
              <a:rPr lang="lv-LV" dirty="0" err="1"/>
              <a:t>you</a:t>
            </a:r>
            <a:r>
              <a:rPr lang="lv-LV" dirty="0"/>
              <a:t> </a:t>
            </a:r>
            <a:r>
              <a:rPr lang="lv-LV" dirty="0" err="1"/>
              <a:t>prefer</a:t>
            </a:r>
            <a:r>
              <a:rPr lang="lv-LV" dirty="0"/>
              <a:t>. </a:t>
            </a:r>
            <a:r>
              <a:rPr lang="lv-LV" dirty="0" err="1"/>
              <a:t>These</a:t>
            </a:r>
            <a:r>
              <a:rPr lang="lv-LV" dirty="0"/>
              <a:t> </a:t>
            </a:r>
            <a:r>
              <a:rPr lang="lv-LV" dirty="0" err="1"/>
              <a:t>are</a:t>
            </a:r>
            <a:r>
              <a:rPr lang="lv-LV" dirty="0"/>
              <a:t> no</a:t>
            </a:r>
            <a:r>
              <a:rPr lang="lv-LV" baseline="0" dirty="0"/>
              <a:t> </a:t>
            </a:r>
            <a:r>
              <a:rPr lang="lv-LV" dirty="0" err="1"/>
              <a:t>obligatory</a:t>
            </a:r>
            <a:r>
              <a:rPr lang="lv-LV" dirty="0"/>
              <a:t> </a:t>
            </a:r>
            <a:r>
              <a:rPr lang="lv-LV" dirty="0" err="1"/>
              <a:t>fields</a:t>
            </a:r>
            <a:r>
              <a:rPr lang="lv-LV" baseline="0" dirty="0"/>
              <a:t> </a:t>
            </a:r>
            <a:r>
              <a:rPr lang="lv-LV" baseline="0" dirty="0" err="1"/>
              <a:t>rather</a:t>
            </a:r>
            <a:r>
              <a:rPr lang="lv-LV" baseline="0" dirty="0"/>
              <a:t> just </a:t>
            </a:r>
            <a:r>
              <a:rPr lang="lv-LV" baseline="0" dirty="0" err="1"/>
              <a:t>an</a:t>
            </a:r>
            <a:r>
              <a:rPr lang="lv-LV" baseline="0" dirty="0"/>
              <a:t> </a:t>
            </a:r>
            <a:r>
              <a:rPr lang="lv-LV" baseline="0" dirty="0" err="1"/>
              <a:t>example</a:t>
            </a:r>
            <a:r>
              <a:rPr lang="lv-LV" baseline="0" dirty="0"/>
              <a:t> 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468000" y="1936728"/>
            <a:ext cx="4489847" cy="82565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defRPr sz="1684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lv-LV" dirty="0" err="1"/>
              <a:t>Mandatory</a:t>
            </a:r>
            <a:r>
              <a:rPr lang="lv-LV" dirty="0"/>
              <a:t> </a:t>
            </a:r>
            <a:r>
              <a:rPr lang="lv-LV" dirty="0" err="1"/>
              <a:t>field</a:t>
            </a:r>
            <a:r>
              <a:rPr lang="lv-LV" dirty="0"/>
              <a:t>: </a:t>
            </a:r>
            <a:r>
              <a:rPr lang="lv-LV" dirty="0" err="1"/>
              <a:t>Author’s</a:t>
            </a:r>
            <a:r>
              <a:rPr lang="lv-LV" dirty="0"/>
              <a:t> </a:t>
            </a:r>
            <a:r>
              <a:rPr lang="lv-LV" dirty="0" err="1"/>
              <a:t>name</a:t>
            </a:r>
            <a:r>
              <a:rPr lang="lv-LV" dirty="0"/>
              <a:t>, </a:t>
            </a:r>
            <a:r>
              <a:rPr lang="lv-LV" dirty="0" err="1"/>
              <a:t>surname</a:t>
            </a:r>
            <a:r>
              <a:rPr lang="lv-LV" dirty="0"/>
              <a:t> </a:t>
            </a:r>
            <a:r>
              <a:rPr lang="lv-LV" dirty="0" err="1"/>
              <a:t>Affiliation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468733" y="2951312"/>
            <a:ext cx="4495380" cy="4922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684" u="none" baseline="0">
                <a:solidFill>
                  <a:srgbClr val="8E001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Introduction</a:t>
            </a:r>
            <a:r>
              <a:rPr lang="lv-LV" dirty="0"/>
              <a:t>  </a:t>
            </a:r>
            <a:endParaRPr lang="en-US" dirty="0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4" hasCustomPrompt="1"/>
          </p:nvPr>
        </p:nvSpPr>
        <p:spPr>
          <a:xfrm>
            <a:off x="461641" y="6200333"/>
            <a:ext cx="4499845" cy="2696547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picture</a:t>
            </a:r>
            <a:endParaRPr lang="lv-LV" dirty="0"/>
          </a:p>
        </p:txBody>
      </p:sp>
      <p:sp>
        <p:nvSpPr>
          <p:cNvPr id="26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54241" y="9720580"/>
            <a:ext cx="4509872" cy="245196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just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27" name="Text Placehold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461486" y="9228331"/>
            <a:ext cx="4499999" cy="4922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684" u="none">
                <a:solidFill>
                  <a:srgbClr val="8E001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Aim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project</a:t>
            </a:r>
            <a:endParaRPr lang="lv-LV" dirty="0"/>
          </a:p>
          <a:p>
            <a:pPr lvl="0"/>
            <a:endParaRPr lang="en-US" dirty="0"/>
          </a:p>
        </p:txBody>
      </p:sp>
      <p:sp>
        <p:nvSpPr>
          <p:cNvPr id="28" name="Text Placehold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61487" y="13077704"/>
            <a:ext cx="4492754" cy="333910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just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29" name="Text Placeholder 14"/>
          <p:cNvSpPr>
            <a:spLocks noGrp="1"/>
          </p:cNvSpPr>
          <p:nvPr>
            <p:ph type="body" sz="quarter" idx="18" hasCustomPrompt="1"/>
          </p:nvPr>
        </p:nvSpPr>
        <p:spPr>
          <a:xfrm>
            <a:off x="468732" y="12503993"/>
            <a:ext cx="4507247" cy="5737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684" u="none">
                <a:solidFill>
                  <a:srgbClr val="8E001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Materials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methods</a:t>
            </a:r>
            <a:endParaRPr lang="lv-LV" dirty="0"/>
          </a:p>
          <a:p>
            <a:pPr lvl="0"/>
            <a:endParaRPr lang="en-US" dirty="0"/>
          </a:p>
        </p:txBody>
      </p:sp>
      <p:sp>
        <p:nvSpPr>
          <p:cNvPr id="30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5322407" y="3443561"/>
            <a:ext cx="4508289" cy="285773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just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31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5294762" y="2951312"/>
            <a:ext cx="4528688" cy="5737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684" u="none">
                <a:solidFill>
                  <a:srgbClr val="8E001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Results</a:t>
            </a:r>
            <a:endParaRPr lang="lv-LV" dirty="0"/>
          </a:p>
          <a:p>
            <a:pPr lvl="0"/>
            <a:endParaRPr lang="en-US" dirty="0"/>
          </a:p>
        </p:txBody>
      </p:sp>
      <p:sp>
        <p:nvSpPr>
          <p:cNvPr id="33" name="Chart Placeholder 32"/>
          <p:cNvSpPr>
            <a:spLocks noGrp="1"/>
          </p:cNvSpPr>
          <p:nvPr>
            <p:ph type="chart" sz="quarter" idx="21" hasCustomPrompt="1"/>
          </p:nvPr>
        </p:nvSpPr>
        <p:spPr>
          <a:xfrm>
            <a:off x="5322780" y="6474752"/>
            <a:ext cx="4507916" cy="3259447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chart</a:t>
            </a:r>
            <a:endParaRPr lang="lv-LV" dirty="0"/>
          </a:p>
        </p:txBody>
      </p:sp>
      <p:sp>
        <p:nvSpPr>
          <p:cNvPr id="37" name="Text Placeholder 8"/>
          <p:cNvSpPr>
            <a:spLocks noGrp="1"/>
          </p:cNvSpPr>
          <p:nvPr>
            <p:ph type="body" sz="quarter" idx="22" hasCustomPrompt="1"/>
          </p:nvPr>
        </p:nvSpPr>
        <p:spPr>
          <a:xfrm>
            <a:off x="5326216" y="10489674"/>
            <a:ext cx="4504480" cy="592713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just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38" name="Text Placeholder 14"/>
          <p:cNvSpPr>
            <a:spLocks noGrp="1"/>
          </p:cNvSpPr>
          <p:nvPr>
            <p:ph type="body" sz="quarter" idx="23" hasCustomPrompt="1"/>
          </p:nvPr>
        </p:nvSpPr>
        <p:spPr>
          <a:xfrm>
            <a:off x="5294762" y="9976893"/>
            <a:ext cx="4518602" cy="4922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684" u="none">
                <a:solidFill>
                  <a:srgbClr val="8E001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Conclusions</a:t>
            </a:r>
            <a:endParaRPr lang="lv-LV" dirty="0"/>
          </a:p>
          <a:p>
            <a:pPr lvl="0"/>
            <a:endParaRPr lang="en-US" dirty="0"/>
          </a:p>
        </p:txBody>
      </p:sp>
      <p:sp>
        <p:nvSpPr>
          <p:cNvPr id="39" name="Text Placeholder 14"/>
          <p:cNvSpPr>
            <a:spLocks noGrp="1"/>
          </p:cNvSpPr>
          <p:nvPr>
            <p:ph type="body" sz="quarter" idx="24" hasCustomPrompt="1"/>
          </p:nvPr>
        </p:nvSpPr>
        <p:spPr>
          <a:xfrm>
            <a:off x="8023820" y="575048"/>
            <a:ext cx="1806876" cy="4922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r">
              <a:defRPr sz="1684" b="1" u="none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/>
              <a:t>PAPER ID (</a:t>
            </a:r>
            <a:r>
              <a:rPr lang="lv-LV" dirty="0" err="1"/>
              <a:t>mandatory</a:t>
            </a:r>
            <a:r>
              <a:rPr lang="lv-LV" dirty="0"/>
              <a:t> </a:t>
            </a:r>
            <a:r>
              <a:rPr lang="lv-LV" dirty="0" err="1"/>
              <a:t>field</a:t>
            </a:r>
            <a:r>
              <a:rPr lang="lv-LV" dirty="0"/>
              <a:t>)</a:t>
            </a:r>
          </a:p>
        </p:txBody>
      </p:sp>
      <p:sp>
        <p:nvSpPr>
          <p:cNvPr id="45" name="Picture Placeholder 44"/>
          <p:cNvSpPr>
            <a:spLocks noGrp="1"/>
          </p:cNvSpPr>
          <p:nvPr>
            <p:ph type="pic" sz="quarter" idx="26" hasCustomPrompt="1"/>
          </p:nvPr>
        </p:nvSpPr>
        <p:spPr>
          <a:xfrm>
            <a:off x="6279858" y="1948946"/>
            <a:ext cx="1039392" cy="825650"/>
          </a:xfrm>
          <a:prstGeom prst="rect">
            <a:avLst/>
          </a:prstGeom>
        </p:spPr>
        <p:txBody>
          <a:bodyPr lIns="0" tIns="0" rIns="0" bIns="0"/>
          <a:lstStyle>
            <a:lvl1pPr>
              <a:defRPr sz="1203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logo (</a:t>
            </a:r>
            <a:r>
              <a:rPr lang="lv-LV" dirty="0" err="1"/>
              <a:t>if</a:t>
            </a:r>
            <a:r>
              <a:rPr lang="lv-LV" dirty="0"/>
              <a:t> </a:t>
            </a:r>
            <a:r>
              <a:rPr lang="lv-LV" dirty="0" err="1"/>
              <a:t>required</a:t>
            </a:r>
            <a:r>
              <a:rPr lang="lv-LV" dirty="0"/>
              <a:t>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9"/>
          </p:nvPr>
        </p:nvSpPr>
        <p:spPr>
          <a:xfrm flipV="1">
            <a:off x="461487" y="3338774"/>
            <a:ext cx="4500000" cy="10873"/>
          </a:xfrm>
          <a:prstGeom prst="rect">
            <a:avLst/>
          </a:prstGeom>
          <a:solidFill>
            <a:srgbClr val="8E001C"/>
          </a:solidFill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 algn="l">
              <a:defRPr>
                <a:noFill/>
              </a:defRPr>
            </a:lvl3pPr>
            <a:lvl4pPr algn="l">
              <a:defRPr>
                <a:noFill/>
              </a:defRPr>
            </a:lvl4pPr>
            <a:lvl5pPr algn="l">
              <a:defRPr>
                <a:noFill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 dirty="0"/>
          </a:p>
        </p:txBody>
      </p:sp>
      <p:sp>
        <p:nvSpPr>
          <p:cNvPr id="32" name="Text Placeholder 2"/>
          <p:cNvSpPr>
            <a:spLocks noGrp="1"/>
          </p:cNvSpPr>
          <p:nvPr>
            <p:ph type="body" sz="quarter" idx="30"/>
          </p:nvPr>
        </p:nvSpPr>
        <p:spPr>
          <a:xfrm flipV="1">
            <a:off x="5287516" y="3341488"/>
            <a:ext cx="4536000" cy="10873"/>
          </a:xfrm>
          <a:prstGeom prst="rect">
            <a:avLst/>
          </a:prstGeom>
          <a:solidFill>
            <a:srgbClr val="8E001C"/>
          </a:solidFill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 dirty="0"/>
          </a:p>
        </p:txBody>
      </p:sp>
      <p:sp>
        <p:nvSpPr>
          <p:cNvPr id="34" name="Text Placeholder 2"/>
          <p:cNvSpPr>
            <a:spLocks noGrp="1"/>
          </p:cNvSpPr>
          <p:nvPr>
            <p:ph type="body" sz="quarter" idx="31"/>
          </p:nvPr>
        </p:nvSpPr>
        <p:spPr>
          <a:xfrm flipV="1">
            <a:off x="5308584" y="10342808"/>
            <a:ext cx="4500000" cy="10873"/>
          </a:xfrm>
          <a:prstGeom prst="rect">
            <a:avLst/>
          </a:prstGeom>
          <a:solidFill>
            <a:srgbClr val="8E001C"/>
          </a:solidFill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 dirty="0"/>
          </a:p>
        </p:txBody>
      </p:sp>
      <p:sp>
        <p:nvSpPr>
          <p:cNvPr id="36" name="Text Placeholder 2"/>
          <p:cNvSpPr>
            <a:spLocks noGrp="1"/>
          </p:cNvSpPr>
          <p:nvPr>
            <p:ph type="body" sz="quarter" idx="33"/>
          </p:nvPr>
        </p:nvSpPr>
        <p:spPr>
          <a:xfrm flipV="1">
            <a:off x="475980" y="12898548"/>
            <a:ext cx="4500000" cy="10873"/>
          </a:xfrm>
          <a:prstGeom prst="rect">
            <a:avLst/>
          </a:prstGeom>
          <a:solidFill>
            <a:srgbClr val="8E001C"/>
          </a:solidFill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 dirty="0"/>
          </a:p>
        </p:txBody>
      </p:sp>
      <p:sp>
        <p:nvSpPr>
          <p:cNvPr id="44" name="Text Placeholder 2"/>
          <p:cNvSpPr>
            <a:spLocks noGrp="1"/>
          </p:cNvSpPr>
          <p:nvPr>
            <p:ph type="body" sz="quarter" idx="34"/>
          </p:nvPr>
        </p:nvSpPr>
        <p:spPr>
          <a:xfrm flipV="1">
            <a:off x="454241" y="9592773"/>
            <a:ext cx="4500000" cy="10873"/>
          </a:xfrm>
          <a:prstGeom prst="rect">
            <a:avLst/>
          </a:prstGeom>
          <a:solidFill>
            <a:srgbClr val="8E001C"/>
          </a:solidFill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35" hasCustomPrompt="1"/>
          </p:nvPr>
        </p:nvSpPr>
        <p:spPr>
          <a:xfrm>
            <a:off x="7519987" y="1958804"/>
            <a:ext cx="1121274" cy="816146"/>
          </a:xfrm>
          <a:prstGeom prst="rect">
            <a:avLst/>
          </a:prstGeom>
        </p:spPr>
        <p:txBody>
          <a:bodyPr/>
          <a:lstStyle>
            <a:lvl1pPr>
              <a:defRPr sz="1200" baseline="0"/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logo (</a:t>
            </a:r>
            <a:r>
              <a:rPr lang="lv-LV" dirty="0" err="1"/>
              <a:t>if</a:t>
            </a:r>
            <a:r>
              <a:rPr lang="lv-LV" dirty="0"/>
              <a:t> </a:t>
            </a:r>
            <a:r>
              <a:rPr lang="lv-LV" dirty="0" err="1"/>
              <a:t>required</a:t>
            </a:r>
            <a:r>
              <a:rPr lang="lv-LV" dirty="0"/>
              <a:t>)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36" hasCustomPrompt="1"/>
          </p:nvPr>
        </p:nvSpPr>
        <p:spPr>
          <a:xfrm>
            <a:off x="8841997" y="1958804"/>
            <a:ext cx="988699" cy="803275"/>
          </a:xfrm>
          <a:prstGeom prst="rect">
            <a:avLst/>
          </a:prstGeom>
        </p:spPr>
        <p:txBody>
          <a:bodyPr/>
          <a:lstStyle>
            <a:lvl1pPr>
              <a:defRPr sz="1200" baseline="0"/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logo (</a:t>
            </a:r>
            <a:r>
              <a:rPr lang="lv-LV" dirty="0" err="1"/>
              <a:t>if</a:t>
            </a:r>
            <a:r>
              <a:rPr lang="lv-LV" dirty="0"/>
              <a:t> </a:t>
            </a:r>
            <a:r>
              <a:rPr lang="lv-LV" dirty="0" err="1"/>
              <a:t>required</a:t>
            </a:r>
            <a:r>
              <a:rPr lang="lv-LV" dirty="0"/>
              <a:t>)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3603" userDrawn="1">
          <p15:clr>
            <a:srgbClr val="FBAE40"/>
          </p15:clr>
        </p15:guide>
        <p15:guide id="2" orient="horz" pos="31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24787D6-595E-403E-BB69-E2D7595957A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0287000" cy="1828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220556" eaLnBrk="1" hangingPunct="1">
        <a:defRPr>
          <a:latin typeface="+mn-lt"/>
          <a:ea typeface="+mn-ea"/>
          <a:cs typeface="+mn-cs"/>
        </a:defRPr>
      </a:lvl2pPr>
      <a:lvl3pPr marL="441113" eaLnBrk="1" hangingPunct="1">
        <a:defRPr>
          <a:latin typeface="+mn-lt"/>
          <a:ea typeface="+mn-ea"/>
          <a:cs typeface="+mn-cs"/>
        </a:defRPr>
      </a:lvl3pPr>
      <a:lvl4pPr marL="661670" eaLnBrk="1" hangingPunct="1">
        <a:defRPr>
          <a:latin typeface="+mn-lt"/>
          <a:ea typeface="+mn-ea"/>
          <a:cs typeface="+mn-cs"/>
        </a:defRPr>
      </a:lvl4pPr>
      <a:lvl5pPr marL="882226" eaLnBrk="1" hangingPunct="1">
        <a:defRPr>
          <a:latin typeface="+mn-lt"/>
          <a:ea typeface="+mn-ea"/>
          <a:cs typeface="+mn-cs"/>
        </a:defRPr>
      </a:lvl5pPr>
      <a:lvl6pPr marL="1102783" eaLnBrk="1" hangingPunct="1">
        <a:defRPr>
          <a:latin typeface="+mn-lt"/>
          <a:ea typeface="+mn-ea"/>
          <a:cs typeface="+mn-cs"/>
        </a:defRPr>
      </a:lvl6pPr>
      <a:lvl7pPr marL="1323340" eaLnBrk="1" hangingPunct="1">
        <a:defRPr>
          <a:latin typeface="+mn-lt"/>
          <a:ea typeface="+mn-ea"/>
          <a:cs typeface="+mn-cs"/>
        </a:defRPr>
      </a:lvl7pPr>
      <a:lvl8pPr marL="1543896" eaLnBrk="1" hangingPunct="1">
        <a:defRPr>
          <a:latin typeface="+mn-lt"/>
          <a:ea typeface="+mn-ea"/>
          <a:cs typeface="+mn-cs"/>
        </a:defRPr>
      </a:lvl8pPr>
      <a:lvl9pPr marL="1764453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220556" eaLnBrk="1" hangingPunct="1">
        <a:defRPr>
          <a:latin typeface="+mn-lt"/>
          <a:ea typeface="+mn-ea"/>
          <a:cs typeface="+mn-cs"/>
        </a:defRPr>
      </a:lvl2pPr>
      <a:lvl3pPr marL="441113" eaLnBrk="1" hangingPunct="1">
        <a:defRPr>
          <a:latin typeface="+mn-lt"/>
          <a:ea typeface="+mn-ea"/>
          <a:cs typeface="+mn-cs"/>
        </a:defRPr>
      </a:lvl3pPr>
      <a:lvl4pPr marL="661670" eaLnBrk="1" hangingPunct="1">
        <a:defRPr>
          <a:latin typeface="+mn-lt"/>
          <a:ea typeface="+mn-ea"/>
          <a:cs typeface="+mn-cs"/>
        </a:defRPr>
      </a:lvl4pPr>
      <a:lvl5pPr marL="882226" eaLnBrk="1" hangingPunct="1">
        <a:defRPr>
          <a:latin typeface="+mn-lt"/>
          <a:ea typeface="+mn-ea"/>
          <a:cs typeface="+mn-cs"/>
        </a:defRPr>
      </a:lvl5pPr>
      <a:lvl6pPr marL="1102783" eaLnBrk="1" hangingPunct="1">
        <a:defRPr>
          <a:latin typeface="+mn-lt"/>
          <a:ea typeface="+mn-ea"/>
          <a:cs typeface="+mn-cs"/>
        </a:defRPr>
      </a:lvl6pPr>
      <a:lvl7pPr marL="1323340" eaLnBrk="1" hangingPunct="1">
        <a:defRPr>
          <a:latin typeface="+mn-lt"/>
          <a:ea typeface="+mn-ea"/>
          <a:cs typeface="+mn-cs"/>
        </a:defRPr>
      </a:lvl7pPr>
      <a:lvl8pPr marL="1543896" eaLnBrk="1" hangingPunct="1">
        <a:defRPr>
          <a:latin typeface="+mn-lt"/>
          <a:ea typeface="+mn-ea"/>
          <a:cs typeface="+mn-cs"/>
        </a:defRPr>
      </a:lvl8pPr>
      <a:lvl9pPr marL="1764453" eaLnBrk="1" hangingPunct="1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296" userDrawn="1">
          <p15:clr>
            <a:srgbClr val="F26B43"/>
          </p15:clr>
        </p15:guide>
        <p15:guide id="4" orient="horz" pos="1224" userDrawn="1">
          <p15:clr>
            <a:srgbClr val="F26B43"/>
          </p15:clr>
        </p15:guide>
        <p15:guide id="5" orient="horz" pos="1904" userDrawn="1">
          <p15:clr>
            <a:srgbClr val="F26B43"/>
          </p15:clr>
        </p15:guide>
        <p15:guide id="6" pos="292" userDrawn="1">
          <p15:clr>
            <a:srgbClr val="F26B43"/>
          </p15:clr>
        </p15:guide>
        <p15:guide id="7" pos="6188" userDrawn="1">
          <p15:clr>
            <a:srgbClr val="F26B43"/>
          </p15:clr>
        </p15:guide>
        <p15:guide id="8" pos="3127" userDrawn="1">
          <p15:clr>
            <a:srgbClr val="F26B43"/>
          </p15:clr>
        </p15:guide>
        <p15:guide id="9" pos="3353" userDrawn="1">
          <p15:clr>
            <a:srgbClr val="F26B43"/>
          </p15:clr>
        </p15:guide>
        <p15:guide id="10" pos="32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3" name="Chart Placeholder 12"/>
          <p:cNvSpPr>
            <a:spLocks noGrp="1"/>
          </p:cNvSpPr>
          <p:nvPr>
            <p:ph type="chart" sz="quarter" idx="21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26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35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36"/>
          </p:nvPr>
        </p:nvSpPr>
        <p:spPr/>
        <p:txBody>
          <a:bodyPr/>
          <a:lstStyle/>
          <a:p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700104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SU-COLOR-THEME">
      <a:dk1>
        <a:sysClr val="windowText" lastClr="000000"/>
      </a:dk1>
      <a:lt1>
        <a:sysClr val="window" lastClr="FFFFFF"/>
      </a:lt1>
      <a:dk2>
        <a:srgbClr val="C00000"/>
      </a:dk2>
      <a:lt2>
        <a:srgbClr val="F2F2F2"/>
      </a:lt2>
      <a:accent1>
        <a:srgbClr val="C00000"/>
      </a:accent1>
      <a:accent2>
        <a:srgbClr val="F58220"/>
      </a:accent2>
      <a:accent3>
        <a:srgbClr val="005BAA"/>
      </a:accent3>
      <a:accent4>
        <a:srgbClr val="FAA61A"/>
      </a:accent4>
      <a:accent5>
        <a:srgbClr val="7F7F7F"/>
      </a:accent5>
      <a:accent6>
        <a:srgbClr val="BCC7C0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PD-1162-RSU_posters_2021_ENG-CONF-KNOWLEDGE [Read-Only]" id="{678ED790-E304-4421-8BA4-A90B479E70D4}" vid="{82554543-27BA-446D-B8C3-F128F01FD53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EAD4D6EA0CBC44B7BE43F22F15D5D5" ma:contentTypeVersion="16" ma:contentTypeDescription="Create a new document." ma:contentTypeScope="" ma:versionID="64fa1989e134aaa7ab719db0c336099d">
  <xsd:schema xmlns:xsd="http://www.w3.org/2001/XMLSchema" xmlns:xs="http://www.w3.org/2001/XMLSchema" xmlns:p="http://schemas.microsoft.com/office/2006/metadata/properties" xmlns:ns3="b0fbcc03-35b3-445f-b8ec-a7a370f733f1" xmlns:ns4="21d2cf3e-71f5-4732-9d9f-7e054fe97acd" targetNamespace="http://schemas.microsoft.com/office/2006/metadata/properties" ma:root="true" ma:fieldsID="b043b545acbb50bc38bbd9cf59b27476" ns3:_="" ns4:_="">
    <xsd:import namespace="b0fbcc03-35b3-445f-b8ec-a7a370f733f1"/>
    <xsd:import namespace="21d2cf3e-71f5-4732-9d9f-7e054fe97ac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_activity" minOccurs="0"/>
                <xsd:element ref="ns4:MediaServiceSearchProperties" minOccurs="0"/>
                <xsd:element ref="ns4:MediaServiceDateTaken" minOccurs="0"/>
                <xsd:element ref="ns4:MediaServiceObjectDetectorVersions" minOccurs="0"/>
                <xsd:element ref="ns4:MediaLengthInSeconds" minOccurs="0"/>
                <xsd:element ref="ns4:MediaServiceLocation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fbcc03-35b3-445f-b8ec-a7a370f733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d2cf3e-71f5-4732-9d9f-7e054fe97a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1d2cf3e-71f5-4732-9d9f-7e054fe97acd" xsi:nil="true"/>
  </documentManagement>
</p:properties>
</file>

<file path=customXml/itemProps1.xml><?xml version="1.0" encoding="utf-8"?>
<ds:datastoreItem xmlns:ds="http://schemas.openxmlformats.org/officeDocument/2006/customXml" ds:itemID="{33EA238A-DD32-4A71-892E-7CDA6C22B7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fbcc03-35b3-445f-b8ec-a7a370f733f1"/>
    <ds:schemaRef ds:uri="21d2cf3e-71f5-4732-9d9f-7e054fe97a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AE6236C-1B26-41A4-AA77-A83C21E83E8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54D741-7EBA-4049-B8B5-6E24E662A231}">
  <ds:schemaRefs>
    <ds:schemaRef ds:uri="b0fbcc03-35b3-445f-b8ec-a7a370f733f1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microsoft.com/office/2006/documentManagement/types"/>
    <ds:schemaRef ds:uri="21d2cf3e-71f5-4732-9d9f-7e054fe97acd"/>
    <ds:schemaRef ds:uri="http://purl.org/dc/elements/1.1/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IPD-1162-RSU_posters_2021_ENG-CONF-KNOWLEDGE[2396]</Template>
  <TotalTime>22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Calibri</vt:lpstr>
      <vt:lpstr>Office Theme</vt:lpstr>
      <vt:lpstr>PowerPoint Presentation</vt:lpstr>
    </vt:vector>
  </TitlesOfParts>
  <Company>RSU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 Seburda</dc:creator>
  <cp:lastModifiedBy>Līga Hartpenga</cp:lastModifiedBy>
  <cp:revision>6</cp:revision>
  <cp:lastPrinted>2019-02-11T09:14:46Z</cp:lastPrinted>
  <dcterms:created xsi:type="dcterms:W3CDTF">2021-04-16T14:02:33Z</dcterms:created>
  <dcterms:modified xsi:type="dcterms:W3CDTF">2024-05-07T09:42:01Z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2016-09-07T00:00:00Z</vt:filetime>
  </property>
  <property fmtid="{D5CDD505-2E9C-101B-9397-08002B2CF9AE}" pid="3" name="Creator">
    <vt:lpwstr>Adobe Illustrator CS6 (Macintosh)</vt:lpwstr>
  </property>
  <property fmtid="{D5CDD505-2E9C-101B-9397-08002B2CF9AE}" pid="4" name="LastSaved">
    <vt:filetime>2018-11-22T00:00:00Z</vt:filetime>
  </property>
  <property fmtid="{D5CDD505-2E9C-101B-9397-08002B2CF9AE}" pid="5" name="ContentTypeId">
    <vt:lpwstr>0x01010046EAD4D6EA0CBC44B7BE43F22F15D5D5</vt:lpwstr>
  </property>
</Properties>
</file>