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969" autoAdjust="0"/>
  </p:normalViewPr>
  <p:slideViewPr>
    <p:cSldViewPr>
      <p:cViewPr varScale="1">
        <p:scale>
          <a:sx n="29" d="100"/>
          <a:sy n="29" d="100"/>
        </p:scale>
        <p:origin x="2384" y="80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A2316-B0FD-9C4A-9E1B-A6F3675B5BBE}" type="datetimeFigureOut">
              <a:rPr lang="en-LV" smtClean="0"/>
              <a:t>05/07/2024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C204D-CBF7-F643-B729-5FFC567742C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5653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24787D6-595E-403E-BB69-E2D7595957A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1828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1162-RSU_posters_2021_ENG-CONF-KNOWLEDGE [Read-Only]" id="{678ED790-E304-4421-8BA4-A90B479E70D4}" vid="{82554543-27BA-446D-B8C3-F128F01FD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33EA238A-DD32-4A71-892E-7CDA6C22B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E6236C-1B26-41A4-AA77-A83C21E83E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54D741-7EBA-4049-B8B5-6E24E662A231}">
  <ds:schemaRefs>
    <ds:schemaRef ds:uri="b0fbcc03-35b3-445f-b8ec-a7a370f733f1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21d2cf3e-71f5-4732-9d9f-7e054fe97acd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IPD-1162-RSU_posters_2021_ENG-CONF-KNOWLEDGE[2396]</Template>
  <TotalTime>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Seburda</dc:creator>
  <cp:lastModifiedBy>Līga Hartpenga</cp:lastModifiedBy>
  <cp:revision>6</cp:revision>
  <cp:lastPrinted>2019-02-11T09:14:46Z</cp:lastPrinted>
  <dcterms:created xsi:type="dcterms:W3CDTF">2021-04-16T14:02:33Z</dcterms:created>
  <dcterms:modified xsi:type="dcterms:W3CDTF">2024-05-07T09:42:01Z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0x01010046EAD4D6EA0CBC44B7BE43F22F15D5D5</vt:lpwstr>
  </property>
</Properties>
</file>